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71" r:id="rId8"/>
    <p:sldId id="272" r:id="rId9"/>
    <p:sldId id="262" r:id="rId10"/>
    <p:sldId id="27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gmail.co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Food Ordering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3510D1-DD5F-519D-BA5E-6D997E20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00" y="503012"/>
            <a:ext cx="8207956" cy="5745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288847-F033-E482-BF0D-0EA0FAEBE667}"/>
              </a:ext>
            </a:extLst>
          </p:cNvPr>
          <p:cNvSpPr txBox="1"/>
          <p:nvPr/>
        </p:nvSpPr>
        <p:spPr>
          <a:xfrm>
            <a:off x="9046028" y="1582636"/>
            <a:ext cx="2928258" cy="1463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Correct email id and password as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Emailed : </a:t>
            </a:r>
            <a:r>
              <a:rPr lang="en-IN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hlinkClick r:id="rId3"/>
              </a:rPr>
              <a:t>admin@gmail.com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Password : admin@123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598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see only one client access this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can add the address. This details hold for temporary purpose.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746039"/>
            <a:ext cx="9005455" cy="385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15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added address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262" y="1825625"/>
            <a:ext cx="84334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9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search item from category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505" y="1825625"/>
            <a:ext cx="90849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32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selected paneer category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377" y="1825625"/>
            <a:ext cx="8707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selected pizza category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437" y="1825625"/>
            <a:ext cx="8759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87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add item in wish list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585" y="1825625"/>
            <a:ext cx="93588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25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can view all item present in cart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342" y="1825625"/>
            <a:ext cx="91373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5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link are dummy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097" y="1825625"/>
            <a:ext cx="76278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8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structure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0285" y="1825625"/>
            <a:ext cx="61314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index.css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092" y="1825625"/>
            <a:ext cx="61578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6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index.js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3086" y="1825625"/>
            <a:ext cx="46258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hitcouter.js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639" y="1825625"/>
            <a:ext cx="75527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9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index.html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407" y="1825625"/>
            <a:ext cx="70431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DF636-76F2-2339-2B75-5F7A676E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0" y="804156"/>
            <a:ext cx="9655629" cy="489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5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A6EE2-1293-7CE7-F023-04A8E438E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86" y="750839"/>
            <a:ext cx="10755085" cy="55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1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index.html page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734" y="1825625"/>
            <a:ext cx="8542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7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100</Words>
  <Application>Microsoft Office PowerPoint</Application>
  <PresentationFormat>Widescreen</PresentationFormat>
  <Paragraphs>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Food Ordering App</vt:lpstr>
      <vt:lpstr>The project structure </vt:lpstr>
      <vt:lpstr>index.css </vt:lpstr>
      <vt:lpstr>index.js</vt:lpstr>
      <vt:lpstr>hitcouter.js</vt:lpstr>
      <vt:lpstr>index.html</vt:lpstr>
      <vt:lpstr>PowerPoint Presentation</vt:lpstr>
      <vt:lpstr>PowerPoint Presentation</vt:lpstr>
      <vt:lpstr>Run the index.html page </vt:lpstr>
      <vt:lpstr>PowerPoint Presentation</vt:lpstr>
      <vt:lpstr>You can see only one client access this app</vt:lpstr>
      <vt:lpstr>After added address </vt:lpstr>
      <vt:lpstr>Now search item from category </vt:lpstr>
      <vt:lpstr>After selected paneer category </vt:lpstr>
      <vt:lpstr>After selected pizza category </vt:lpstr>
      <vt:lpstr>Now add item in wish list </vt:lpstr>
      <vt:lpstr>Now you can view all item present in cart </vt:lpstr>
      <vt:lpstr>Other link are dummy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Akash Kale</cp:lastModifiedBy>
  <cp:revision>5</cp:revision>
  <dcterms:created xsi:type="dcterms:W3CDTF">2022-12-25T14:43:40Z</dcterms:created>
  <dcterms:modified xsi:type="dcterms:W3CDTF">2023-11-06T09:47:26Z</dcterms:modified>
</cp:coreProperties>
</file>